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3" r:id="rId9"/>
    <p:sldId id="265" r:id="rId10"/>
    <p:sldId id="268" r:id="rId11"/>
    <p:sldId id="272" r:id="rId12"/>
    <p:sldId id="277" r:id="rId13"/>
    <p:sldId id="275" r:id="rId14"/>
    <p:sldId id="269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a2wnp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smQ3Ocvoy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/resource/246582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pl/resource/2465975" TargetMode="External"/><Relationship Id="rId4" Type="http://schemas.openxmlformats.org/officeDocument/2006/relationships/hyperlink" Target="https://wordwall.net/pl/resource/246588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Dokument_programu_Microsoft_Office_Word_97_2003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443o44z5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watch?v=pubrho45j20" TargetMode="External"/><Relationship Id="rId4" Type="http://schemas.openxmlformats.org/officeDocument/2006/relationships/hyperlink" Target="https://learningapps.org/watch?v=p0zffoj4j2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734rrf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/resource/220293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pl/resource/2205230" TargetMode="External"/><Relationship Id="rId4" Type="http://schemas.openxmlformats.org/officeDocument/2006/relationships/hyperlink" Target="https://wordwall.net/pl/resource/220504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package" Target="../embeddings/Dokument_programu_Microsoft_Office_Word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vjod2ge220&amp;fbclid=IwAR26e465fWW46pLK2RWYJW_PLUUs8AXjPTs2Eb3-Qs7HDWz3mO0QNrHhs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arningapps.org/watch?v=p341af9ca20&amp;fbclid=IwAR0pO9DJ3a81IAs-yj9sK5LIrzSNkxwHkON7-xqMv9YTi3x92AMEPN2RINg" TargetMode="External"/><Relationship Id="rId4" Type="http://schemas.openxmlformats.org/officeDocument/2006/relationships/hyperlink" Target="https://learningapps.org/watch?v=po7k2pbmn20&amp;fbclid=IwAR0joR1SP0XDLJaDZ2jxgYfHwVFY0YRex95xN6uWQbY5iEtz0K7xhFYExy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3968" r="130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28596" y="3929066"/>
            <a:ext cx="81871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sz="4400" dirty="0" smtClean="0">
              <a:latin typeface="Szkolne Litery EFN" pitchFamily="2" charset="0"/>
              <a:cs typeface="Times New Roman" pitchFamily="18" charset="0"/>
            </a:endParaRPr>
          </a:p>
          <a:p>
            <a:pPr algn="ctr"/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Temat: </a:t>
            </a:r>
            <a:r>
              <a:rPr lang="pl-PL" sz="4800" u="sng" dirty="0" smtClean="0">
                <a:latin typeface="Times New Roman" pitchFamily="18" charset="0"/>
                <a:cs typeface="Times New Roman" pitchFamily="18" charset="0"/>
              </a:rPr>
              <a:t>Mnożenie w zakresie 30.</a:t>
            </a:r>
            <a:endParaRPr lang="pl-PL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86314" y="1071546"/>
            <a:ext cx="36920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Edukacja </a:t>
            </a:r>
          </a:p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matematyczna</a:t>
            </a:r>
          </a:p>
          <a:p>
            <a:pPr algn="ctr"/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KLASA II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4282" y="6286520"/>
            <a:ext cx="6555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Opracowały: Anna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Asztemborska-Śpiewak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Beata Kobylińska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3968" r="130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143504" y="3571876"/>
            <a:ext cx="2419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Lekcja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pl-PL" sz="4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4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9803" t="6250" r="13046"/>
          <a:stretch>
            <a:fillRect/>
          </a:stretch>
        </p:blipFill>
        <p:spPr>
          <a:xfrm>
            <a:off x="0" y="-57630"/>
            <a:ext cx="9144000" cy="6915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42910" y="4572008"/>
            <a:ext cx="7545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Kliknij w motylka, a dowiesz się, </a:t>
            </a:r>
          </a:p>
          <a:p>
            <a:pPr algn="ctr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czego nauczysz się na dzisiejszej lekcji.</a:t>
            </a:r>
          </a:p>
        </p:txBody>
      </p:sp>
      <p:pic>
        <p:nvPicPr>
          <p:cNvPr id="7" name="Obraz 6" descr="Cute-butterfly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571480"/>
            <a:ext cx="2787203" cy="394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3968" r="130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357290" y="0"/>
            <a:ext cx="80345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Obejrzyj film, aby przypomnieć </a:t>
            </a:r>
          </a:p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sobie, jak prawidłowo </a:t>
            </a:r>
          </a:p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rozwiązać zadanie tekstowe. </a:t>
            </a:r>
            <a:endParaRPr lang="pl-PL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00298" y="5500702"/>
            <a:ext cx="4986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>
                <a:hlinkClick r:id="rId3"/>
              </a:rPr>
              <a:t>https://youtu.be/osmQ3Ocvoyg</a:t>
            </a:r>
            <a:endParaRPr lang="pl-PL" sz="2800" dirty="0"/>
          </a:p>
        </p:txBody>
      </p:sp>
      <p:pic>
        <p:nvPicPr>
          <p:cNvPr id="6" name="Obraz 5" descr="20200612_150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786058"/>
            <a:ext cx="3857620" cy="216991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9803" t="6250" r="13046"/>
          <a:stretch>
            <a:fillRect/>
          </a:stretch>
        </p:blipFill>
        <p:spPr>
          <a:xfrm>
            <a:off x="0" y="0"/>
            <a:ext cx="9144000" cy="691563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429256" y="2500306"/>
            <a:ext cx="2795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Poziom</a:t>
            </a:r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 </a:t>
            </a:r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1</a:t>
            </a:r>
            <a:endParaRPr lang="pl-PL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7422" y="3857628"/>
            <a:ext cx="279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Poziom 2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286380" y="5072074"/>
            <a:ext cx="279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Poziom 3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286380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Przygotowałam dla Ciebie kilka zadań </a:t>
            </a:r>
          </a:p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do rozwiązania. Wybierz poziom trudności </a:t>
            </a:r>
          </a:p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lub przejdź wszystkie po kolei 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3"/>
          <a:srcRect l="9803" t="6250" r="13046"/>
          <a:stretch>
            <a:fillRect/>
          </a:stretch>
        </p:blipFill>
        <p:spPr>
          <a:xfrm>
            <a:off x="0" y="-57630"/>
            <a:ext cx="9144000" cy="6915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14282" y="214290"/>
            <a:ext cx="41985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Otwórz kartę pracy </a:t>
            </a: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i wykonaj zadania:</a:t>
            </a:r>
          </a:p>
          <a:p>
            <a:pPr algn="ctr"/>
            <a:endParaRPr lang="pl-PL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4348" y="3500438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Poziom 1</a:t>
            </a:r>
            <a:endParaRPr lang="pl-PL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00100" y="4572008"/>
            <a:ext cx="1924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Poziom 2</a:t>
            </a:r>
            <a:endParaRPr lang="pl-PL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00100" y="5643578"/>
            <a:ext cx="1924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Poziom 3</a:t>
            </a:r>
            <a:endParaRPr lang="pl-PL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4643438" y="857232"/>
          <a:ext cx="4275679" cy="5715016"/>
        </p:xfrm>
        <a:graphic>
          <a:graphicData uri="http://schemas.openxmlformats.org/presentationml/2006/ole">
            <p:oleObj spid="_x0000_s14339" name="Document" r:id="rId4" imgW="7098299" imgH="9486701" progId="Word.Document.8">
              <p:embed/>
            </p:oleObj>
          </a:graphicData>
        </a:graphic>
      </p:graphicFrame>
      <p:graphicFrame>
        <p:nvGraphicFramePr>
          <p:cNvPr id="8" name="Obiekt 7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3000364" y="3286124"/>
          <a:ext cx="1388539" cy="1171580"/>
        </p:xfrm>
        <a:graphic>
          <a:graphicData uri="http://schemas.openxmlformats.org/presentationml/2006/ole">
            <p:oleObj spid="_x0000_s14340" name="Acrobat Document" showAsIcon="1" r:id="rId5" imgW="914400" imgH="771480" progId="AcroExch.Document.11">
              <p:embed/>
            </p:oleObj>
          </a:graphicData>
        </a:graphic>
      </p:graphicFrame>
      <p:graphicFrame>
        <p:nvGraphicFramePr>
          <p:cNvPr id="10" name="Obiek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00364" y="4357694"/>
          <a:ext cx="1397009" cy="1178726"/>
        </p:xfrm>
        <a:graphic>
          <a:graphicData uri="http://schemas.openxmlformats.org/presentationml/2006/ole">
            <p:oleObj spid="_x0000_s14341" name="Acrobat Document" showAsIcon="1" r:id="rId6" imgW="914400" imgH="771480" progId="AcroExch.Document.11">
              <p:embed/>
            </p:oleObj>
          </a:graphicData>
        </a:graphic>
      </p:graphicFrame>
      <p:graphicFrame>
        <p:nvGraphicFramePr>
          <p:cNvPr id="11" name="Obiek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71802" y="5357826"/>
          <a:ext cx="1354676" cy="1143008"/>
        </p:xfrm>
        <a:graphic>
          <a:graphicData uri="http://schemas.openxmlformats.org/presentationml/2006/ole">
            <p:oleObj spid="_x0000_s14342" name="Acrobat Document" showAsIcon="1" r:id="rId7" imgW="914400" imgH="77148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9803" t="6250" r="13046"/>
          <a:stretch>
            <a:fillRect/>
          </a:stretch>
        </p:blipFill>
        <p:spPr>
          <a:xfrm>
            <a:off x="0" y="-57630"/>
            <a:ext cx="9144000" cy="6915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5720" y="714356"/>
            <a:ext cx="845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Wybierz poziom trudności  i zagraj w grę:</a:t>
            </a:r>
          </a:p>
        </p:txBody>
      </p:sp>
      <p:sp>
        <p:nvSpPr>
          <p:cNvPr id="5" name="Prostokąt 4"/>
          <p:cNvSpPr/>
          <p:nvPr/>
        </p:nvSpPr>
        <p:spPr>
          <a:xfrm>
            <a:off x="5357818" y="2428868"/>
            <a:ext cx="28667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Poziom 1</a:t>
            </a:r>
            <a:endParaRPr lang="pl-PL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7422" y="3857628"/>
            <a:ext cx="279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Poziom 2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500694" y="5000636"/>
            <a:ext cx="279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Poziom 3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071934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14480" y="50004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Zeszyt</a:t>
            </a:r>
          </a:p>
        </p:txBody>
      </p:sp>
      <p:pic>
        <p:nvPicPr>
          <p:cNvPr id="5" name="Obraz 4" descr="desk-4341094_1920.jpg"/>
          <p:cNvPicPr>
            <a:picLocks noChangeAspect="1"/>
          </p:cNvPicPr>
          <p:nvPr/>
        </p:nvPicPr>
        <p:blipFill>
          <a:blip r:embed="rId2"/>
          <a:srcRect l="4687" r="6250" b="72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000232" y="1357298"/>
            <a:ext cx="64294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Narysuj w zeszycie do matematyki ilustrację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 zadania i rozwiąż je: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Podczas wiosennego spaceru Michał zauważył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okolicy swojego domu pięć bocianich gniazd.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każdym gnieździe były 3 bociany. Ile bocianów było razem w pięciu gniazdach?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Ilustracja: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Obliczenie: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Odpowiedź: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9803" t="6250" r="13046"/>
          <a:stretch>
            <a:fillRect/>
          </a:stretch>
        </p:blipFill>
        <p:spPr>
          <a:xfrm>
            <a:off x="0" y="-57630"/>
            <a:ext cx="9144000" cy="6915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71736" y="928670"/>
            <a:ext cx="6357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Gratuluję! </a:t>
            </a:r>
          </a:p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Cieszę się, że wykonałeś </a:t>
            </a:r>
          </a:p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wszystkie zadania. </a:t>
            </a:r>
          </a:p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Pamiętaj, aby regularnie</a:t>
            </a:r>
          </a:p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powtarzać tabliczkę mnożenia, </a:t>
            </a:r>
          </a:p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bo ćwiczenie czyni mistrza! </a:t>
            </a:r>
          </a:p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Po dobrze wykonanej pracy </a:t>
            </a:r>
          </a:p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czas na odpoczynek.</a:t>
            </a:r>
          </a:p>
          <a:p>
            <a:pPr algn="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Do widzenia! 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Admin\AppData\Local\Microsoft\Windows\INetCache\IE\QHXNM2ZI\smilie-1858768_64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2643206" cy="2572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3968" r="130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143504" y="3571876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Lekcja</a:t>
            </a:r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pl-PL" sz="4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3968" r="130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14348" y="4143380"/>
            <a:ext cx="7545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Kliknij w słońce, a dowiesz się, </a:t>
            </a:r>
          </a:p>
          <a:p>
            <a:pPr algn="ctr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czego nauczysz się na dzisiejszej lekcji.</a:t>
            </a:r>
          </a:p>
          <a:p>
            <a:pPr algn="ctr"/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egonpin-Sol-1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92867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143504" y="3571876"/>
            <a:ext cx="237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LEKCJA 1</a:t>
            </a:r>
            <a:endParaRPr lang="pl-PL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chalkboard-152414_1280.png"/>
          <p:cNvPicPr>
            <a:picLocks noChangeAspect="1"/>
          </p:cNvPicPr>
          <p:nvPr/>
        </p:nvPicPr>
        <p:blipFill>
          <a:blip r:embed="rId2"/>
          <a:srcRect r="5167" b="10281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42910" y="428604"/>
            <a:ext cx="754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 początku przypomnijmy sobie, co to jest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MNOŻENIE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85720" y="857232"/>
            <a:ext cx="83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Mnożenie zastępuje dodawanie tych samych składników.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571868" y="1357298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Zobacz: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raz 16" descr="kwia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928802"/>
            <a:ext cx="1317658" cy="1062032"/>
          </a:xfrm>
          <a:prstGeom prst="rect">
            <a:avLst/>
          </a:prstGeom>
        </p:spPr>
      </p:pic>
      <p:pic>
        <p:nvPicPr>
          <p:cNvPr id="18" name="Obraz 17" descr="kwia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928802"/>
            <a:ext cx="1317658" cy="1062032"/>
          </a:xfrm>
          <a:prstGeom prst="rect">
            <a:avLst/>
          </a:prstGeom>
        </p:spPr>
      </p:pic>
      <p:pic>
        <p:nvPicPr>
          <p:cNvPr id="19" name="Obraz 18" descr="kwia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928802"/>
            <a:ext cx="1317658" cy="1062032"/>
          </a:xfrm>
          <a:prstGeom prst="rect">
            <a:avLst/>
          </a:prstGeom>
        </p:spPr>
      </p:pic>
      <p:pic>
        <p:nvPicPr>
          <p:cNvPr id="14" name="Obraz 13" descr="waz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714620"/>
            <a:ext cx="714380" cy="1059911"/>
          </a:xfrm>
          <a:prstGeom prst="rect">
            <a:avLst/>
          </a:prstGeom>
        </p:spPr>
      </p:pic>
      <p:pic>
        <p:nvPicPr>
          <p:cNvPr id="15" name="Obraz 14" descr="waz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714620"/>
            <a:ext cx="714380" cy="1059911"/>
          </a:xfrm>
          <a:prstGeom prst="rect">
            <a:avLst/>
          </a:prstGeom>
        </p:spPr>
      </p:pic>
      <p:pic>
        <p:nvPicPr>
          <p:cNvPr id="16" name="Obraz 15" descr="waz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714620"/>
            <a:ext cx="714380" cy="105991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1928794" y="3857628"/>
            <a:ext cx="4496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Ile jest wszystkich kwiatków?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071802" y="4357694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+ 2 + 2 = 6</a:t>
            </a:r>
            <a:endParaRPr lang="pl-PL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214414" y="4857760"/>
            <a:ext cx="5871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To dodawanie możemy zapisać inaczej: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357554" y="5429264"/>
            <a:ext cx="13740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∙ 2 = 6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9803" t="6250" r="13046"/>
          <a:stretch>
            <a:fillRect/>
          </a:stretch>
        </p:blipFill>
        <p:spPr>
          <a:xfrm>
            <a:off x="0" y="-57630"/>
            <a:ext cx="9144000" cy="6915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71538" y="0"/>
            <a:ext cx="7874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Przygotowałam dla Ciebie grę. </a:t>
            </a: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Wybierz poziom trudności lub przejdź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wszystkie po kolei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72132" y="2428868"/>
            <a:ext cx="2795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Poziom 1</a:t>
            </a:r>
            <a:endParaRPr lang="pl-PL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7422" y="3857628"/>
            <a:ext cx="279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Poziom 2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500694" y="5000636"/>
            <a:ext cx="279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Poziom 3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notepad-3234843_1920.jpg"/>
          <p:cNvPicPr>
            <a:picLocks noChangeAspect="1"/>
          </p:cNvPicPr>
          <p:nvPr/>
        </p:nvPicPr>
        <p:blipFill>
          <a:blip r:embed="rId2"/>
          <a:srcRect l="25586" t="258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285728"/>
            <a:ext cx="89178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Otwórz zeszyt do matematyki i wykonaj zadanie.</a:t>
            </a:r>
          </a:p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Przepisz 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działania 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do zeszytu i wpisz wyniki. </a:t>
            </a:r>
          </a:p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Pamiętaj, aby zapisać datę.</a:t>
            </a:r>
          </a:p>
          <a:p>
            <a:pPr algn="ctr"/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42976" y="2000240"/>
            <a:ext cx="137730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2 ∙ 3 = 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3 ∙ 4 =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1 ∙ 5 =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2 ∙ 7 =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3 ∙ 3 =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2 ∙ 9 =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3 ∙ 8 =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1 ∙ 10 = 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2 ∙ 6 =</a:t>
            </a:r>
          </a:p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3 ∙ 7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3"/>
          <a:srcRect l="9803" t="6250" r="13046"/>
          <a:stretch>
            <a:fillRect/>
          </a:stretch>
        </p:blipFill>
        <p:spPr>
          <a:xfrm>
            <a:off x="0" y="0"/>
            <a:ext cx="9144000" cy="6915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2844" y="285728"/>
            <a:ext cx="4198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Otwórz kartę pracy </a:t>
            </a: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i wykonaj zadania: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/>
        </p:nvGraphicFramePr>
        <p:xfrm>
          <a:off x="5000628" y="642918"/>
          <a:ext cx="3612151" cy="5643578"/>
        </p:xfrm>
        <a:graphic>
          <a:graphicData uri="http://schemas.openxmlformats.org/presentationml/2006/ole">
            <p:oleObj spid="_x0000_s1026" name="Dokument" r:id="rId4" imgW="5727618" imgH="9006061" progId="Word.Document.12">
              <p:embed/>
            </p:oleObj>
          </a:graphicData>
        </a:graphic>
      </p:graphicFrame>
      <p:sp>
        <p:nvSpPr>
          <p:cNvPr id="7" name="Prostokąt 6"/>
          <p:cNvSpPr/>
          <p:nvPr/>
        </p:nvSpPr>
        <p:spPr>
          <a:xfrm>
            <a:off x="214282" y="3429000"/>
            <a:ext cx="24642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Poziom 1</a:t>
            </a:r>
            <a:endParaRPr lang="pl-PL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14282" y="4429132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Poziom 2</a:t>
            </a:r>
            <a:endParaRPr lang="pl-PL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5720" y="5429264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Poziom 3</a:t>
            </a:r>
            <a:endParaRPr lang="pl-PL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6" name="Obiek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28926" y="3214686"/>
          <a:ext cx="1507070" cy="1271591"/>
        </p:xfrm>
        <a:graphic>
          <a:graphicData uri="http://schemas.openxmlformats.org/presentationml/2006/ole">
            <p:oleObj spid="_x0000_s1034" name="Acrobat Document" showAsIcon="1" r:id="rId5" imgW="914400" imgH="771480" progId="AcroExch.Document.11">
              <p:embed/>
            </p:oleObj>
          </a:graphicData>
        </a:graphic>
      </p:graphicFrame>
      <p:graphicFrame>
        <p:nvGraphicFramePr>
          <p:cNvPr id="17" name="Obiek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00364" y="4214818"/>
          <a:ext cx="1448862" cy="1222477"/>
        </p:xfrm>
        <a:graphic>
          <a:graphicData uri="http://schemas.openxmlformats.org/presentationml/2006/ole">
            <p:oleObj spid="_x0000_s1035" name="Acrobat Document" showAsIcon="1" r:id="rId6" imgW="914400" imgH="771480" progId="AcroExch.Document.11">
              <p:embed/>
            </p:oleObj>
          </a:graphicData>
        </a:graphic>
      </p:graphicFrame>
      <p:graphicFrame>
        <p:nvGraphicFramePr>
          <p:cNvPr id="18" name="Obiek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00364" y="5214950"/>
          <a:ext cx="1422404" cy="1200153"/>
        </p:xfrm>
        <a:graphic>
          <a:graphicData uri="http://schemas.openxmlformats.org/presentationml/2006/ole">
            <p:oleObj spid="_x0000_s1036" name="Acrobat Document" showAsIcon="1" r:id="rId7" imgW="914400" imgH="77148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9803" t="6250" r="13046"/>
          <a:stretch>
            <a:fillRect/>
          </a:stretch>
        </p:blipFill>
        <p:spPr>
          <a:xfrm>
            <a:off x="0" y="0"/>
            <a:ext cx="9144000" cy="6915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428660" y="0"/>
            <a:ext cx="10071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Na zakończenie pierwszej lekcji</a:t>
            </a: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sprawdź swoje umiejętności – wykonaj </a:t>
            </a: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obliczenia i odsłoń obrazek: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429256" y="2500306"/>
            <a:ext cx="2795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Poziom 1</a:t>
            </a:r>
            <a:endParaRPr lang="pl-PL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7422" y="3857628"/>
            <a:ext cx="279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Poziom 2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286380" y="5072074"/>
            <a:ext cx="279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Poziom 3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286380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rry-blossom-5022811_1920.jpg"/>
          <p:cNvPicPr>
            <a:picLocks noChangeAspect="1"/>
          </p:cNvPicPr>
          <p:nvPr/>
        </p:nvPicPr>
        <p:blipFill>
          <a:blip r:embed="rId2"/>
          <a:srcRect l="9803" t="6250" r="13046"/>
          <a:stretch>
            <a:fillRect/>
          </a:stretch>
        </p:blipFill>
        <p:spPr>
          <a:xfrm>
            <a:off x="0" y="-57630"/>
            <a:ext cx="9144000" cy="691563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42976" y="3214686"/>
            <a:ext cx="71096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Brawo! </a:t>
            </a: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Wspaniale wykonujesz zadania.</a:t>
            </a: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Czas na przerwę. </a:t>
            </a:r>
          </a:p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Napij się wody i odpocznij chwilkę.</a:t>
            </a:r>
          </a:p>
        </p:txBody>
      </p:sp>
      <p:pic>
        <p:nvPicPr>
          <p:cNvPr id="23553" name="Picture 1" descr="C:\Users\Admin\AppData\Local\Microsoft\Windows\INetCache\IE\QHXNM2ZI\thumbs-up-4007573_64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14356"/>
            <a:ext cx="2833686" cy="1979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337</Words>
  <PresentationFormat>Pokaz na ekranie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Motyw pakietu Office</vt:lpstr>
      <vt:lpstr>Dokument</vt:lpstr>
      <vt:lpstr>Acrobat Document</vt:lpstr>
      <vt:lpstr>Document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83</cp:revision>
  <dcterms:created xsi:type="dcterms:W3CDTF">2020-05-12T11:07:24Z</dcterms:created>
  <dcterms:modified xsi:type="dcterms:W3CDTF">2020-06-23T10:31:31Z</dcterms:modified>
</cp:coreProperties>
</file>